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6" r:id="rId2"/>
  </p:sldMasterIdLst>
  <p:notesMasterIdLst>
    <p:notesMasterId r:id="rId15"/>
  </p:notesMasterIdLst>
  <p:sldIdLst>
    <p:sldId id="256" r:id="rId3"/>
    <p:sldId id="257" r:id="rId4"/>
    <p:sldId id="284" r:id="rId5"/>
    <p:sldId id="286" r:id="rId6"/>
    <p:sldId id="287" r:id="rId7"/>
    <p:sldId id="294" r:id="rId8"/>
    <p:sldId id="259" r:id="rId9"/>
    <p:sldId id="289" r:id="rId10"/>
    <p:sldId id="263" r:id="rId11"/>
    <p:sldId id="29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939"/>
    <a:srgbClr val="2D832F"/>
    <a:srgbClr val="B71E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462C9-9B76-40EA-AA26-52CB15D7104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C7E8CA-5DC1-4817-B29C-52F7FA318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453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07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8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6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0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4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3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3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5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4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4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6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6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956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00095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445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71205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0620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58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8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2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8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5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3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8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53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6F7EF-1AE6-4807-A3CA-ECD36E58EF51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DC29425-E089-43F3-9EE0-7BC76FDCD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02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5078437"/>
            <a:ext cx="12178748" cy="4079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C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rgbClr val="FFC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55017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green">
            <a:hlinkClick r:id="" action="ppaction://media"/>
            <a:extLst>
              <a:ext uri="{FF2B5EF4-FFF2-40B4-BE49-F238E27FC236}">
                <a16:creationId xmlns:a16="http://schemas.microsoft.com/office/drawing/2014/main" id="{15E80FD7-D52E-4578-A3EF-2796A53879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58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7CAE12-9119-4C9A-815D-E48BEA06002E}"/>
              </a:ext>
            </a:extLst>
          </p:cNvPr>
          <p:cNvSpPr/>
          <p:nvPr/>
        </p:nvSpPr>
        <p:spPr>
          <a:xfrm>
            <a:off x="396889" y="800692"/>
            <a:ext cx="9155154" cy="43396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Any</a:t>
            </a:r>
          </a:p>
          <a:p>
            <a:pPr algn="ctr"/>
            <a:r>
              <a:rPr lang="en-US" sz="13800" b="0" cap="none" spc="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97243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178332C-CC27-4BEE-8800-52296054B727}"/>
              </a:ext>
            </a:extLst>
          </p:cNvPr>
          <p:cNvSpPr/>
          <p:nvPr/>
        </p:nvSpPr>
        <p:spPr>
          <a:xfrm>
            <a:off x="627710" y="4795644"/>
            <a:ext cx="9155154" cy="5201424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166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Thank</a:t>
            </a:r>
          </a:p>
          <a:p>
            <a:pPr algn="ctr"/>
            <a:r>
              <a:rPr lang="en-US" sz="16600" b="0" cap="none" spc="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32157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39102" y="2653238"/>
            <a:ext cx="6221670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GoGreen</a:t>
            </a:r>
            <a:endParaRPr lang="en-US" sz="11500" b="0" cap="none" spc="0" dirty="0">
              <a:ln w="38100">
                <a:solidFill>
                  <a:srgbClr val="002060"/>
                </a:solidFill>
              </a:ln>
              <a:solidFill>
                <a:srgbClr val="00B050"/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8510" y="4955394"/>
            <a:ext cx="995267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 Rounded MT Bold" panose="020F0704030504030204" pitchFamily="34" charset="0"/>
              </a:rPr>
              <a:t>“IF THERE IS ANYTHING THAT CAN SAVE OUR EARTH, </a:t>
            </a:r>
          </a:p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 Rounded MT Bold" panose="020F0704030504030204" pitchFamily="34" charset="0"/>
              </a:rPr>
              <a:t>THEY ARE TREES!”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1F89FC-3713-42EA-B1B3-FCF362507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68" y="414018"/>
            <a:ext cx="4076047" cy="407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5998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Team </a:t>
            </a:r>
            <a:r>
              <a:rPr lang="en-US" sz="6600" dirty="0" err="1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gogreen</a:t>
            </a:r>
            <a:endParaRPr lang="en-US" sz="6600" dirty="0">
              <a:ln>
                <a:solidFill>
                  <a:srgbClr val="002060"/>
                </a:solidFill>
              </a:ln>
              <a:solidFill>
                <a:srgbClr val="00B05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8" y="1949471"/>
            <a:ext cx="9603275" cy="4199538"/>
          </a:xfrm>
        </p:spPr>
        <p:txBody>
          <a:bodyPr>
            <a:noAutofit/>
          </a:bodyPr>
          <a:lstStyle/>
          <a:p>
            <a:r>
              <a:rPr lang="en-US" b="1" dirty="0"/>
              <a:t>Name of team :- </a:t>
            </a:r>
            <a:r>
              <a:rPr lang="en-US" dirty="0"/>
              <a:t>Team GoGreen</a:t>
            </a:r>
          </a:p>
          <a:p>
            <a:r>
              <a:rPr lang="en-US" b="1" dirty="0"/>
              <a:t>Members :-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Suryaprakash Agarwal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Anmol Mittal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Prastik</a:t>
            </a:r>
            <a:r>
              <a:rPr lang="en-US" dirty="0"/>
              <a:t> </a:t>
            </a:r>
            <a:r>
              <a:rPr lang="en-US" dirty="0" err="1"/>
              <a:t>Gyawali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Dhruv Golani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6578353" y="2438036"/>
            <a:ext cx="3280493" cy="2636482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College :-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Malaviya National 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val="359211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Problem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8" y="1949471"/>
            <a:ext cx="9603275" cy="41995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Our Mother Earth is currently facing lot of environmental </a:t>
            </a:r>
            <a:r>
              <a:rPr lang="en-US" dirty="0" err="1"/>
              <a:t>concerns.Environment</a:t>
            </a:r>
            <a:r>
              <a:rPr lang="en-US" dirty="0"/>
              <a:t> has become our second priority and it is high time we realize the urgency to act upon our environment to save it.</a:t>
            </a:r>
          </a:p>
        </p:txBody>
      </p:sp>
    </p:spTree>
    <p:extLst>
      <p:ext uri="{BB962C8B-B14F-4D97-AF65-F5344CB8AC3E}">
        <p14:creationId xmlns:p14="http://schemas.microsoft.com/office/powerpoint/2010/main" val="204340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30601" y="284092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solution 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4AAAC7A-DE94-4E69-9DB6-DDC7C010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402" y="1307740"/>
            <a:ext cx="9603275" cy="59430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i="1" dirty="0"/>
              <a:t> </a:t>
            </a:r>
            <a:r>
              <a:rPr lang="en-US" sz="2800" i="1" dirty="0"/>
              <a:t>GoGreen smart web-application powered by </a:t>
            </a:r>
            <a:r>
              <a:rPr lang="en-US" sz="2800" i="1" dirty="0" err="1"/>
              <a:t>Recycli</a:t>
            </a:r>
            <a:r>
              <a:rPr lang="en-US" sz="2800" i="1" dirty="0"/>
              <a:t> android app</a:t>
            </a:r>
          </a:p>
          <a:p>
            <a:endParaRPr lang="en-U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CE593F-0D92-4977-926C-3D35F0E93637}"/>
              </a:ext>
            </a:extLst>
          </p:cNvPr>
          <p:cNvSpPr txBox="1"/>
          <p:nvPr/>
        </p:nvSpPr>
        <p:spPr>
          <a:xfrm>
            <a:off x="980580" y="1677162"/>
            <a:ext cx="993895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 website cum android app powered by Artificial Intelligence(AI) and Machine learning(ML) with mission to restore our beautiful green environment. It consists of two way login- one for users and the other for Administration.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User Portal </a:t>
            </a:r>
            <a:r>
              <a:rPr lang="en-US" dirty="0"/>
              <a:t>will include following key features:-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Home page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Events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Issues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Challenges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Fun Zone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Know your AQI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Smart AI</a:t>
            </a:r>
            <a:endParaRPr lang="en-IN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Environetopedia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Eco-friendly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Chat Bot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Institutional Portal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Admin Panel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IN" dirty="0"/>
              <a:t>Event </a:t>
            </a:r>
            <a:r>
              <a:rPr lang="en-IN" dirty="0" err="1"/>
              <a:t>Attendence</a:t>
            </a:r>
            <a:r>
              <a:rPr lang="en-IN" dirty="0"/>
              <a:t> with photo</a:t>
            </a:r>
          </a:p>
        </p:txBody>
      </p:sp>
    </p:spTree>
    <p:extLst>
      <p:ext uri="{BB962C8B-B14F-4D97-AF65-F5344CB8AC3E}">
        <p14:creationId xmlns:p14="http://schemas.microsoft.com/office/powerpoint/2010/main" val="416494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57233" y="355114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solution 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CE593F-0D92-4977-926C-3D35F0E93637}"/>
              </a:ext>
            </a:extLst>
          </p:cNvPr>
          <p:cNvSpPr txBox="1"/>
          <p:nvPr/>
        </p:nvSpPr>
        <p:spPr>
          <a:xfrm>
            <a:off x="1451579" y="2319764"/>
            <a:ext cx="97609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/>
              <a:t>Implemented Alexa Skills</a:t>
            </a:r>
            <a:r>
              <a:rPr lang="en-US" dirty="0"/>
              <a:t>:-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Green Mafia </a:t>
            </a:r>
            <a:r>
              <a:rPr lang="en-US" dirty="0"/>
              <a:t>– an intuitive game inspired by the classical Mafia game with a new infusion with environmental concepts.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Reverse </a:t>
            </a:r>
            <a:r>
              <a:rPr lang="en-US" b="1" dirty="0" err="1"/>
              <a:t>Akinator</a:t>
            </a:r>
            <a:r>
              <a:rPr lang="en-US" b="1" dirty="0"/>
              <a:t> </a:t>
            </a:r>
            <a:r>
              <a:rPr lang="en-US" dirty="0"/>
              <a:t>– Concept reversal of the existing Alexa </a:t>
            </a:r>
            <a:r>
              <a:rPr lang="en-US" dirty="0" err="1"/>
              <a:t>Akinator</a:t>
            </a:r>
            <a:r>
              <a:rPr lang="en-US" dirty="0"/>
              <a:t> Skill.</a:t>
            </a:r>
          </a:p>
          <a:p>
            <a:pPr lvl="1"/>
            <a:endParaRPr lang="en-US" dirty="0"/>
          </a:p>
          <a:p>
            <a:pPr lvl="1"/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01278C-3CB0-4BBE-8E7E-A1E3CDCF2929}"/>
              </a:ext>
            </a:extLst>
          </p:cNvPr>
          <p:cNvSpPr txBox="1">
            <a:spLocks/>
          </p:cNvSpPr>
          <p:nvPr/>
        </p:nvSpPr>
        <p:spPr>
          <a:xfrm>
            <a:off x="1451579" y="1675914"/>
            <a:ext cx="9603275" cy="5943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i="1" dirty="0"/>
              <a:t> </a:t>
            </a:r>
            <a:r>
              <a:rPr lang="en-US" sz="2800" i="1" dirty="0"/>
              <a:t>GoGreen smart web-application powered by </a:t>
            </a:r>
            <a:r>
              <a:rPr lang="en-US" sz="2800" i="1" dirty="0" err="1"/>
              <a:t>Recycli</a:t>
            </a:r>
            <a:r>
              <a:rPr lang="en-US" sz="2800" i="1" dirty="0"/>
              <a:t> android app</a:t>
            </a:r>
          </a:p>
          <a:p>
            <a:endParaRPr lang="en-US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1B4AF8-0114-4269-9A06-D597DC58E3A9}"/>
              </a:ext>
            </a:extLst>
          </p:cNvPr>
          <p:cNvSpPr txBox="1"/>
          <p:nvPr/>
        </p:nvSpPr>
        <p:spPr>
          <a:xfrm>
            <a:off x="1451579" y="4255096"/>
            <a:ext cx="9760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Android Apps:-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Recycli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Gogreen</a:t>
            </a:r>
            <a:endParaRPr lang="en-US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671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3ACD1E-2569-497C-8E0E-AEF96249CF6D}"/>
              </a:ext>
            </a:extLst>
          </p:cNvPr>
          <p:cNvSpPr/>
          <p:nvPr/>
        </p:nvSpPr>
        <p:spPr>
          <a:xfrm rot="20841824">
            <a:off x="503422" y="1227369"/>
            <a:ext cx="9155154" cy="41549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Demonstration</a:t>
            </a:r>
          </a:p>
          <a:p>
            <a:pPr algn="ctr"/>
            <a:r>
              <a:rPr lang="en-US" sz="8800" b="0" cap="none" spc="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Of</a:t>
            </a:r>
          </a:p>
          <a:p>
            <a:pPr algn="ctr"/>
            <a:r>
              <a:rPr lang="en-US" sz="88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GoGreen</a:t>
            </a:r>
            <a:endParaRPr lang="en-US" sz="8800" b="0" cap="none" spc="0" dirty="0">
              <a:ln w="38100">
                <a:solidFill>
                  <a:srgbClr val="002060"/>
                </a:solidFill>
              </a:ln>
              <a:solidFill>
                <a:srgbClr val="00B050"/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412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6600" dirty="0">
                <a:ln>
                  <a:solidFill>
                    <a:srgbClr val="002060"/>
                  </a:solidFill>
                </a:ln>
                <a:solidFill>
                  <a:srgbClr val="00B050"/>
                </a:solidFill>
                <a:latin typeface="Algerian" panose="04020705040A02060702" pitchFamily="82" charset="0"/>
              </a:rPr>
              <a:t>Technology bucket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B1A7DB3-9898-4A63-9F39-DFF6EF910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304" y="2041299"/>
            <a:ext cx="3226953" cy="406701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Frontend :-</a:t>
            </a:r>
          </a:p>
          <a:p>
            <a:pPr lvl="1"/>
            <a:r>
              <a:rPr lang="en-US" sz="2200" dirty="0"/>
              <a:t>Html</a:t>
            </a:r>
          </a:p>
          <a:p>
            <a:pPr lvl="1"/>
            <a:r>
              <a:rPr lang="en-US" sz="2200" dirty="0"/>
              <a:t>CSS</a:t>
            </a:r>
          </a:p>
          <a:p>
            <a:pPr lvl="1"/>
            <a:r>
              <a:rPr lang="en-US" sz="2200" dirty="0"/>
              <a:t>JavaScript</a:t>
            </a:r>
          </a:p>
          <a:p>
            <a:pPr lvl="1"/>
            <a:r>
              <a:rPr lang="en-US" sz="2200" dirty="0"/>
              <a:t>Bootstrap</a:t>
            </a:r>
          </a:p>
          <a:p>
            <a:pPr lvl="1"/>
            <a:r>
              <a:rPr lang="en-US" sz="2200" dirty="0"/>
              <a:t>jQuery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88F72B-6ACB-4761-B67B-49F08DC89C00}"/>
              </a:ext>
            </a:extLst>
          </p:cNvPr>
          <p:cNvSpPr txBox="1">
            <a:spLocks/>
          </p:cNvSpPr>
          <p:nvPr/>
        </p:nvSpPr>
        <p:spPr>
          <a:xfrm>
            <a:off x="4396790" y="2041299"/>
            <a:ext cx="3226953" cy="4067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Backend</a:t>
            </a:r>
            <a:r>
              <a:rPr lang="en-US" sz="2400" dirty="0"/>
              <a:t> :-</a:t>
            </a:r>
          </a:p>
          <a:p>
            <a:pPr lvl="1"/>
            <a:r>
              <a:rPr lang="en-US" sz="2200" dirty="0"/>
              <a:t>PHP</a:t>
            </a:r>
          </a:p>
          <a:p>
            <a:pPr lvl="1"/>
            <a:r>
              <a:rPr lang="en-US" sz="2200" dirty="0"/>
              <a:t>MySQL</a:t>
            </a:r>
          </a:p>
          <a:p>
            <a:pPr lvl="1"/>
            <a:r>
              <a:rPr lang="en-US" sz="2200" dirty="0"/>
              <a:t>Python</a:t>
            </a:r>
          </a:p>
          <a:p>
            <a:pPr lvl="1"/>
            <a:r>
              <a:rPr lang="en-US" sz="2200" dirty="0"/>
              <a:t>Java</a:t>
            </a:r>
          </a:p>
          <a:p>
            <a:pPr lvl="1"/>
            <a:r>
              <a:rPr lang="en-US" sz="2200" dirty="0"/>
              <a:t>Firebase API </a:t>
            </a:r>
          </a:p>
          <a:p>
            <a:pPr marL="457200" lvl="1" indent="0">
              <a:buNone/>
            </a:pPr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7410029-E085-4496-9A14-EB67A8A47AEB}"/>
              </a:ext>
            </a:extLst>
          </p:cNvPr>
          <p:cNvSpPr txBox="1">
            <a:spLocks/>
          </p:cNvSpPr>
          <p:nvPr/>
        </p:nvSpPr>
        <p:spPr>
          <a:xfrm>
            <a:off x="7623743" y="1978545"/>
            <a:ext cx="3226953" cy="40670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Machine Learning</a:t>
            </a:r>
            <a:r>
              <a:rPr lang="en-US" sz="2400" dirty="0"/>
              <a:t>:-</a:t>
            </a:r>
            <a:endParaRPr lang="en-US" sz="2200" dirty="0"/>
          </a:p>
          <a:p>
            <a:pPr lvl="1"/>
            <a:r>
              <a:rPr lang="en-US" sz="2200" dirty="0"/>
              <a:t>KERAS</a:t>
            </a:r>
          </a:p>
          <a:p>
            <a:pPr lvl="1"/>
            <a:r>
              <a:rPr lang="en-US" sz="2200" dirty="0"/>
              <a:t>Java SDK</a:t>
            </a:r>
          </a:p>
          <a:p>
            <a:pPr lvl="1"/>
            <a:r>
              <a:rPr lang="en-US" sz="2200" dirty="0"/>
              <a:t>TensorFlow Lite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743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A6E540-4C4A-438E-AB74-5D7BABD372FA}"/>
              </a:ext>
            </a:extLst>
          </p:cNvPr>
          <p:cNvSpPr/>
          <p:nvPr/>
        </p:nvSpPr>
        <p:spPr>
          <a:xfrm rot="20674302">
            <a:off x="432400" y="1803869"/>
            <a:ext cx="9155154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600" b="0" cap="none" spc="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P</a:t>
            </a:r>
            <a:r>
              <a:rPr lang="en-US" sz="16600" dirty="0">
                <a:ln w="38100">
                  <a:solidFill>
                    <a:srgbClr val="002060"/>
                  </a:solidFill>
                </a:ln>
                <a:solidFill>
                  <a:srgbClr val="00B050"/>
                </a:solidFill>
                <a:effectLst>
                  <a:glow rad="1397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review</a:t>
            </a:r>
            <a:endParaRPr lang="en-US" sz="16600" b="0" cap="none" spc="0" dirty="0">
              <a:ln w="38100">
                <a:solidFill>
                  <a:srgbClr val="002060"/>
                </a:solidFill>
              </a:ln>
              <a:solidFill>
                <a:srgbClr val="00B050"/>
              </a:solidFill>
              <a:effectLst>
                <a:glow rad="139700">
                  <a:schemeClr val="accent1">
                    <a:lumMod val="20000"/>
                    <a:lumOff val="80000"/>
                    <a:alpha val="40000"/>
                  </a:schemeClr>
                </a:glow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916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786</TotalTime>
  <Words>253</Words>
  <Application>Microsoft Office PowerPoint</Application>
  <PresentationFormat>Widescreen</PresentationFormat>
  <Paragraphs>69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Algerian</vt:lpstr>
      <vt:lpstr>Arial</vt:lpstr>
      <vt:lpstr>Arial Rounded MT Bold</vt:lpstr>
      <vt:lpstr>Calibri</vt:lpstr>
      <vt:lpstr>Calibri Light</vt:lpstr>
      <vt:lpstr>Trebuchet MS</vt:lpstr>
      <vt:lpstr>Wingdings</vt:lpstr>
      <vt:lpstr>Wingdings 3</vt:lpstr>
      <vt:lpstr>Office Theme</vt:lpstr>
      <vt:lpstr>Facet</vt:lpstr>
      <vt:lpstr>PowerPoint Presentation</vt:lpstr>
      <vt:lpstr>PowerPoint Presentation</vt:lpstr>
      <vt:lpstr>Team gogreen</vt:lpstr>
      <vt:lpstr>Problem ?</vt:lpstr>
      <vt:lpstr>solution ?</vt:lpstr>
      <vt:lpstr>solution ?</vt:lpstr>
      <vt:lpstr>PowerPoint Presentation</vt:lpstr>
      <vt:lpstr>Technology bucket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Suryaprakash Agarwal</cp:lastModifiedBy>
  <cp:revision>98</cp:revision>
  <dcterms:created xsi:type="dcterms:W3CDTF">2016-07-23T02:49:54Z</dcterms:created>
  <dcterms:modified xsi:type="dcterms:W3CDTF">2020-01-26T06:25:15Z</dcterms:modified>
</cp:coreProperties>
</file>

<file path=docProps/thumbnail.jpeg>
</file>